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8176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023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8209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6216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5694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5540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9628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072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183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136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802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255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745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411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166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43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"/>
            <a:lum/>
          </a:blip>
          <a:srcRect/>
          <a:stretch>
            <a:fillRect l="17000" t="4000" r="30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9F182-A51E-4883-B459-8F320312F417}" type="datetimeFigureOut">
              <a:rPr lang="es-CO" smtClean="0"/>
              <a:t>8/06/2023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7C3851-882A-4DEE-8FDD-ABE6AE9BBB8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040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033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648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02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273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0177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Faceta">
  <a:themeElements>
    <a:clrScheme name="Personalizado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0000"/>
      </a:accent1>
      <a:accent2>
        <a:srgbClr val="FF0000"/>
      </a:accent2>
      <a:accent3>
        <a:srgbClr val="2C3C43"/>
      </a:accent3>
      <a:accent4>
        <a:srgbClr val="FF0000"/>
      </a:accent4>
      <a:accent5>
        <a:srgbClr val="FF0000"/>
      </a:accent5>
      <a:accent6>
        <a:srgbClr val="3A3A3A"/>
      </a:accent6>
      <a:hlink>
        <a:srgbClr val="757575"/>
      </a:hlink>
      <a:folHlink>
        <a:srgbClr val="0070C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>
            <a:alphaModFix amt="8000"/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InKulpado666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Cindy  Vega</dc:creator>
  <cp:lastModifiedBy>Cindy  Vega</cp:lastModifiedBy>
  <cp:revision>7</cp:revision>
  <dcterms:created xsi:type="dcterms:W3CDTF">2023-06-08T15:16:29Z</dcterms:created>
  <dcterms:modified xsi:type="dcterms:W3CDTF">2023-06-08T16:56:24Z</dcterms:modified>
</cp:coreProperties>
</file>